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07-02-2023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632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44</cp:revision>
  <dcterms:created xsi:type="dcterms:W3CDTF">2021-04-21T07:43:43Z</dcterms:created>
  <dcterms:modified xsi:type="dcterms:W3CDTF">2023-02-07T15:20:48Z</dcterms:modified>
</cp:coreProperties>
</file>